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71" r:id="rId3"/>
    <p:sldId id="273" r:id="rId4"/>
    <p:sldId id="272" r:id="rId5"/>
    <p:sldId id="267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1F759055-EF5E-42FA-B920-173BD85073F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866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0DA51-9D37-437F-8BE6-24225C6373B2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4C120-7264-4978-8ECC-89B078E2B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420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2588-DC1F-4B4C-A5D5-51EC10FDEEA7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5A0A-FBAF-46E1-B7D5-0942C57A55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2588-DC1F-4B4C-A5D5-51EC10FDEEA7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5A0A-FBAF-46E1-B7D5-0942C57A55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2588-DC1F-4B4C-A5D5-51EC10FDEEA7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5A0A-FBAF-46E1-B7D5-0942C57A551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2588-DC1F-4B4C-A5D5-51EC10FDEEA7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5A0A-FBAF-46E1-B7D5-0942C57A55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2588-DC1F-4B4C-A5D5-51EC10FDEEA7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5A0A-FBAF-46E1-B7D5-0942C57A55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2588-DC1F-4B4C-A5D5-51EC10FDEEA7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5A0A-FBAF-46E1-B7D5-0942C57A55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2588-DC1F-4B4C-A5D5-51EC10FDEEA7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5A0A-FBAF-46E1-B7D5-0942C57A55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2588-DC1F-4B4C-A5D5-51EC10FDEEA7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5A0A-FBAF-46E1-B7D5-0942C57A55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2588-DC1F-4B4C-A5D5-51EC10FDEEA7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5A0A-FBAF-46E1-B7D5-0942C57A55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2588-DC1F-4B4C-A5D5-51EC10FDEEA7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5A0A-FBAF-46E1-B7D5-0942C57A55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2588-DC1F-4B4C-A5D5-51EC10FDEEA7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5A0A-FBAF-46E1-B7D5-0942C57A55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02A2588-DC1F-4B4C-A5D5-51EC10FDEEA7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25B5A0A-FBAF-46E1-B7D5-0942C57A55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150019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ЧТОБЫ ЗУБЫ БЫЛИ ЗДОРОВЫМИ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7160840" cy="1473200"/>
          </a:xfrm>
        </p:spPr>
        <p:txBody>
          <a:bodyPr>
            <a:normAutofit/>
          </a:bodyPr>
          <a:lstStyle/>
          <a:p>
            <a:endParaRPr lang="ru-RU" sz="1400" dirty="0"/>
          </a:p>
          <a:p>
            <a:r>
              <a:rPr lang="ru-RU" sz="1400" dirty="0" smtClean="0"/>
              <a:t>                                                                                               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643174" y="5500702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семья Рудак Варвары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57872" t="2711" b="59036"/>
          <a:stretch>
            <a:fillRect/>
          </a:stretch>
        </p:blipFill>
        <p:spPr bwMode="auto">
          <a:xfrm>
            <a:off x="3357554" y="2143116"/>
            <a:ext cx="2286016" cy="3000396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Рисунок 5" descr="https://i.pinimg.com/originals/1e/6a/9f/1e6a9f0ae7d188dc87553a708fcc55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429132"/>
            <a:ext cx="207170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541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714620"/>
            <a:ext cx="657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такое зуб?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Зуб – костное образование, орган во рту для схватывания,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кусания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измельчения и разжевывания пищи.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.pinimg.com/originals/1e/6a/9f/1e6a9f0ae7d188dc87553a708fcc55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207170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86050" y="785794"/>
            <a:ext cx="50720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Отгадайте загадку: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едим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Они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работают,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не едим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Они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отдыхают.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будем их чистить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Они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заболят.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Lips Pink Png Clipart Image - Картинка Улыбка Губы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510400">
            <a:off x="4471965" y="4550991"/>
            <a:ext cx="3714776" cy="182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78581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Полезные продукты для зубов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d.multiurok.ru/html/2017/05/02/s_5907a33093456/img11.jpg"/>
          <p:cNvPicPr/>
          <p:nvPr/>
        </p:nvPicPr>
        <p:blipFill>
          <a:blip r:embed="rId2"/>
          <a:srcRect l="1850" t="20000" r="1586" b="10513"/>
          <a:stretch>
            <a:fillRect/>
          </a:stretch>
        </p:blipFill>
        <p:spPr bwMode="auto">
          <a:xfrm>
            <a:off x="428596" y="1857364"/>
            <a:ext cx="821537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78581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Вредные продукты для зубов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d.multiurok.ru/html/2017/05/02/s_5907a33093456/img9.jpg"/>
          <p:cNvPicPr/>
          <p:nvPr/>
        </p:nvPicPr>
        <p:blipFill>
          <a:blip r:embed="rId2"/>
          <a:srcRect l="3147" t="18974" r="4325" b="6410"/>
          <a:stretch>
            <a:fillRect/>
          </a:stretch>
        </p:blipFill>
        <p:spPr bwMode="auto">
          <a:xfrm>
            <a:off x="571472" y="1785926"/>
            <a:ext cx="7786742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85794"/>
            <a:ext cx="842968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зубы были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здоровы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Ешьте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, что полезно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зубов: фрукты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овощи, орехи молочные и морские продукты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злоупотребляйте сахаром и сладостями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поел, почисти зубки. Делай так два раза в сутки.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Полощите рот после еды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ковыряйте в зубах острыми предметами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грызи зубами орехи и твердые конфеты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Меняйте зубную щетку каждые 3 месяца.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Никогда не чистите зубы чужой щеткой. Храните щетку в соляном растворе.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Посещайте стоматолога 2 раза в год.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7" y="4929198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правильно чистить зубы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4176464" cy="4726878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2" y="2928934"/>
            <a:ext cx="2928958" cy="3198106"/>
          </a:xfrm>
        </p:spPr>
      </p:pic>
    </p:spTree>
    <p:extLst>
      <p:ext uri="{BB962C8B-B14F-4D97-AF65-F5344CB8AC3E}">
        <p14:creationId xmlns="" xmlns:p14="http://schemas.microsoft.com/office/powerpoint/2010/main" val="102008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784976" cy="496855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сё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будет хорошо!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548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143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ЧТОБЫ ЗУБЫ БЫЛИ ЗДОРОВЫМИ</vt:lpstr>
      <vt:lpstr>Слайд 2</vt:lpstr>
      <vt:lpstr>Полезные продукты для зубов </vt:lpstr>
      <vt:lpstr>Вредные продукты для зубов</vt:lpstr>
      <vt:lpstr>Слайд 5</vt:lpstr>
      <vt:lpstr>Как правильно чистить зубы</vt:lpstr>
      <vt:lpstr>Всё будет хорошо!</vt:lpstr>
    </vt:vector>
  </TitlesOfParts>
  <Company>Ors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ЧТОБЫ ЗУБЫ БЫЛИ ЗДОРОВЫМИ</dc:title>
  <dc:creator>Foma</dc:creator>
  <cp:lastModifiedBy>7</cp:lastModifiedBy>
  <cp:revision>31</cp:revision>
  <dcterms:created xsi:type="dcterms:W3CDTF">2012-02-08T18:02:27Z</dcterms:created>
  <dcterms:modified xsi:type="dcterms:W3CDTF">2022-06-30T13:49:50Z</dcterms:modified>
</cp:coreProperties>
</file>